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48757-97AA-47C1-9322-E406CAF3722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BF423A-751F-4149-9725-C26219E9A3EF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C7C53240-FA5D-4D75-B856-606D0473A29C}" type="parTrans" cxnId="{4B98D4DA-7399-4F33-817D-F0C658D2F1A9}">
      <dgm:prSet/>
      <dgm:spPr/>
      <dgm:t>
        <a:bodyPr/>
        <a:lstStyle/>
        <a:p>
          <a:endParaRPr lang="en-US"/>
        </a:p>
      </dgm:t>
    </dgm:pt>
    <dgm:pt modelId="{6B7157CE-19D7-4A87-8E28-33A39B1F55E3}" type="sibTrans" cxnId="{4B98D4DA-7399-4F33-817D-F0C658D2F1A9}">
      <dgm:prSet/>
      <dgm:spPr/>
      <dgm:t>
        <a:bodyPr/>
        <a:lstStyle/>
        <a:p>
          <a:endParaRPr lang="en-US"/>
        </a:p>
      </dgm:t>
    </dgm:pt>
    <dgm:pt modelId="{0367874B-9161-405E-9A23-DD9C9CE49934}">
      <dgm:prSet/>
      <dgm:spPr/>
      <dgm:t>
        <a:bodyPr/>
        <a:lstStyle/>
        <a:p>
          <a:r>
            <a:rPr lang="en-IN"/>
            <a:t>Environment and Agent</a:t>
          </a:r>
          <a:endParaRPr lang="en-US"/>
        </a:p>
      </dgm:t>
    </dgm:pt>
    <dgm:pt modelId="{54F48682-B753-4699-99D3-6523CEBBF705}" type="parTrans" cxnId="{7A6088D4-BA45-4A71-8F9C-CC121C79FC67}">
      <dgm:prSet/>
      <dgm:spPr/>
      <dgm:t>
        <a:bodyPr/>
        <a:lstStyle/>
        <a:p>
          <a:endParaRPr lang="en-US"/>
        </a:p>
      </dgm:t>
    </dgm:pt>
    <dgm:pt modelId="{3661E538-3E01-4FA4-AE18-25BFC3F2205A}" type="sibTrans" cxnId="{7A6088D4-BA45-4A71-8F9C-CC121C79FC67}">
      <dgm:prSet/>
      <dgm:spPr/>
      <dgm:t>
        <a:bodyPr/>
        <a:lstStyle/>
        <a:p>
          <a:endParaRPr lang="en-US"/>
        </a:p>
      </dgm:t>
    </dgm:pt>
    <dgm:pt modelId="{1837D578-62B3-4B4F-94D1-F359D24EBA32}">
      <dgm:prSet/>
      <dgm:spPr/>
      <dgm:t>
        <a:bodyPr/>
        <a:lstStyle/>
        <a:p>
          <a:r>
            <a:rPr lang="en-IN"/>
            <a:t>MLP LSTM Policy</a:t>
          </a:r>
          <a:endParaRPr lang="en-US"/>
        </a:p>
      </dgm:t>
    </dgm:pt>
    <dgm:pt modelId="{0356D62B-E4CB-4F60-9B0A-E43B187E26CD}" type="parTrans" cxnId="{894970C8-2C5C-4B3C-B996-AD156C235E67}">
      <dgm:prSet/>
      <dgm:spPr/>
      <dgm:t>
        <a:bodyPr/>
        <a:lstStyle/>
        <a:p>
          <a:endParaRPr lang="en-US"/>
        </a:p>
      </dgm:t>
    </dgm:pt>
    <dgm:pt modelId="{BF7879AA-B937-4099-AD62-911353C5760A}" type="sibTrans" cxnId="{894970C8-2C5C-4B3C-B996-AD156C235E67}">
      <dgm:prSet/>
      <dgm:spPr/>
      <dgm:t>
        <a:bodyPr/>
        <a:lstStyle/>
        <a:p>
          <a:endParaRPr lang="en-US"/>
        </a:p>
      </dgm:t>
    </dgm:pt>
    <dgm:pt modelId="{64273A84-BA05-4243-9B3F-418F549D4B24}">
      <dgm:prSet/>
      <dgm:spPr/>
      <dgm:t>
        <a:bodyPr/>
        <a:lstStyle/>
        <a:p>
          <a:r>
            <a:rPr lang="en-IN"/>
            <a:t>Improvement using Indicators</a:t>
          </a:r>
          <a:endParaRPr lang="en-US"/>
        </a:p>
      </dgm:t>
    </dgm:pt>
    <dgm:pt modelId="{ED2CE81E-B941-4BEB-9647-E635E684F81A}" type="parTrans" cxnId="{0CAB492C-B582-4A3D-909D-0CEBD674D02D}">
      <dgm:prSet/>
      <dgm:spPr/>
      <dgm:t>
        <a:bodyPr/>
        <a:lstStyle/>
        <a:p>
          <a:endParaRPr lang="en-US"/>
        </a:p>
      </dgm:t>
    </dgm:pt>
    <dgm:pt modelId="{FE4C2CA3-5BEC-41B5-A42B-CE8348EFE75E}" type="sibTrans" cxnId="{0CAB492C-B582-4A3D-909D-0CEBD674D02D}">
      <dgm:prSet/>
      <dgm:spPr/>
      <dgm:t>
        <a:bodyPr/>
        <a:lstStyle/>
        <a:p>
          <a:endParaRPr lang="en-US"/>
        </a:p>
      </dgm:t>
    </dgm:pt>
    <dgm:pt modelId="{3790544C-6B16-4196-B177-644C5351539D}">
      <dgm:prSet/>
      <dgm:spPr/>
      <dgm:t>
        <a:bodyPr/>
        <a:lstStyle/>
        <a:p>
          <a:r>
            <a:rPr lang="en-IN"/>
            <a:t>Result</a:t>
          </a:r>
          <a:endParaRPr lang="en-US"/>
        </a:p>
      </dgm:t>
    </dgm:pt>
    <dgm:pt modelId="{E8EA9F8C-394F-4280-A0B4-3353EA7299F4}" type="parTrans" cxnId="{F29FEA01-8BB0-4747-8EF3-BCC6D2E1C7A9}">
      <dgm:prSet/>
      <dgm:spPr/>
      <dgm:t>
        <a:bodyPr/>
        <a:lstStyle/>
        <a:p>
          <a:endParaRPr lang="en-US"/>
        </a:p>
      </dgm:t>
    </dgm:pt>
    <dgm:pt modelId="{66D3C2AC-3277-47A5-B4EA-92B2521713C8}" type="sibTrans" cxnId="{F29FEA01-8BB0-4747-8EF3-BCC6D2E1C7A9}">
      <dgm:prSet/>
      <dgm:spPr/>
      <dgm:t>
        <a:bodyPr/>
        <a:lstStyle/>
        <a:p>
          <a:endParaRPr lang="en-US"/>
        </a:p>
      </dgm:t>
    </dgm:pt>
    <dgm:pt modelId="{0B1F91AF-6529-4BCA-934B-B7CF137CA539}" type="pres">
      <dgm:prSet presAssocID="{FCA48757-97AA-47C1-9322-E406CAF37226}" presName="linear" presStyleCnt="0">
        <dgm:presLayoutVars>
          <dgm:dir/>
          <dgm:animLvl val="lvl"/>
          <dgm:resizeHandles val="exact"/>
        </dgm:presLayoutVars>
      </dgm:prSet>
      <dgm:spPr/>
    </dgm:pt>
    <dgm:pt modelId="{2BE273FC-104B-4627-98E8-DC18D3145ECA}" type="pres">
      <dgm:prSet presAssocID="{17BF423A-751F-4149-9725-C26219E9A3EF}" presName="parentLin" presStyleCnt="0"/>
      <dgm:spPr/>
    </dgm:pt>
    <dgm:pt modelId="{3B11EACF-5F8A-424A-B8A4-3798C0965E58}" type="pres">
      <dgm:prSet presAssocID="{17BF423A-751F-4149-9725-C26219E9A3EF}" presName="parentLeftMargin" presStyleLbl="node1" presStyleIdx="0" presStyleCnt="5"/>
      <dgm:spPr/>
    </dgm:pt>
    <dgm:pt modelId="{DF38D7A4-FC9F-4F7A-93FF-C85C4ED120A9}" type="pres">
      <dgm:prSet presAssocID="{17BF423A-751F-4149-9725-C26219E9A3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022F131-35B9-4EC0-A666-0E8405451383}" type="pres">
      <dgm:prSet presAssocID="{17BF423A-751F-4149-9725-C26219E9A3EF}" presName="negativeSpace" presStyleCnt="0"/>
      <dgm:spPr/>
    </dgm:pt>
    <dgm:pt modelId="{1DE0883D-7004-4EFD-8145-105AD68AF52D}" type="pres">
      <dgm:prSet presAssocID="{17BF423A-751F-4149-9725-C26219E9A3EF}" presName="childText" presStyleLbl="conFgAcc1" presStyleIdx="0" presStyleCnt="5">
        <dgm:presLayoutVars>
          <dgm:bulletEnabled val="1"/>
        </dgm:presLayoutVars>
      </dgm:prSet>
      <dgm:spPr/>
    </dgm:pt>
    <dgm:pt modelId="{805A3523-FB52-42BF-B478-4D952023288D}" type="pres">
      <dgm:prSet presAssocID="{6B7157CE-19D7-4A87-8E28-33A39B1F55E3}" presName="spaceBetweenRectangles" presStyleCnt="0"/>
      <dgm:spPr/>
    </dgm:pt>
    <dgm:pt modelId="{C11A07ED-5CBA-462F-8616-B6296C03E821}" type="pres">
      <dgm:prSet presAssocID="{0367874B-9161-405E-9A23-DD9C9CE49934}" presName="parentLin" presStyleCnt="0"/>
      <dgm:spPr/>
    </dgm:pt>
    <dgm:pt modelId="{D677571E-699B-494D-862B-79F6394CCA7C}" type="pres">
      <dgm:prSet presAssocID="{0367874B-9161-405E-9A23-DD9C9CE49934}" presName="parentLeftMargin" presStyleLbl="node1" presStyleIdx="0" presStyleCnt="5"/>
      <dgm:spPr/>
    </dgm:pt>
    <dgm:pt modelId="{87327209-F1EF-48A2-B687-4984F23AF469}" type="pres">
      <dgm:prSet presAssocID="{0367874B-9161-405E-9A23-DD9C9CE4993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BFFA8F1-7D1B-483B-8F7D-038CA1D7640A}" type="pres">
      <dgm:prSet presAssocID="{0367874B-9161-405E-9A23-DD9C9CE49934}" presName="negativeSpace" presStyleCnt="0"/>
      <dgm:spPr/>
    </dgm:pt>
    <dgm:pt modelId="{4D7FE19E-4CD6-4B1D-BD18-46A37726651F}" type="pres">
      <dgm:prSet presAssocID="{0367874B-9161-405E-9A23-DD9C9CE49934}" presName="childText" presStyleLbl="conFgAcc1" presStyleIdx="1" presStyleCnt="5">
        <dgm:presLayoutVars>
          <dgm:bulletEnabled val="1"/>
        </dgm:presLayoutVars>
      </dgm:prSet>
      <dgm:spPr/>
    </dgm:pt>
    <dgm:pt modelId="{DC1B1958-7038-48B8-90BB-324EBD2BB783}" type="pres">
      <dgm:prSet presAssocID="{3661E538-3E01-4FA4-AE18-25BFC3F2205A}" presName="spaceBetweenRectangles" presStyleCnt="0"/>
      <dgm:spPr/>
    </dgm:pt>
    <dgm:pt modelId="{AA80E4EC-D234-4301-9AD6-554FBED3BE14}" type="pres">
      <dgm:prSet presAssocID="{1837D578-62B3-4B4F-94D1-F359D24EBA32}" presName="parentLin" presStyleCnt="0"/>
      <dgm:spPr/>
    </dgm:pt>
    <dgm:pt modelId="{D9BCCD0E-8DDC-48BA-892B-901558471B41}" type="pres">
      <dgm:prSet presAssocID="{1837D578-62B3-4B4F-94D1-F359D24EBA32}" presName="parentLeftMargin" presStyleLbl="node1" presStyleIdx="1" presStyleCnt="5"/>
      <dgm:spPr/>
    </dgm:pt>
    <dgm:pt modelId="{126164EC-5E2F-40DF-BBF3-D1B9BE04E6E0}" type="pres">
      <dgm:prSet presAssocID="{1837D578-62B3-4B4F-94D1-F359D24EBA3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2F24BF3-ABC6-4827-826D-F747B3763D92}" type="pres">
      <dgm:prSet presAssocID="{1837D578-62B3-4B4F-94D1-F359D24EBA32}" presName="negativeSpace" presStyleCnt="0"/>
      <dgm:spPr/>
    </dgm:pt>
    <dgm:pt modelId="{DD5E834D-E7A5-4E99-8BA8-CD3F1C674A3E}" type="pres">
      <dgm:prSet presAssocID="{1837D578-62B3-4B4F-94D1-F359D24EBA32}" presName="childText" presStyleLbl="conFgAcc1" presStyleIdx="2" presStyleCnt="5">
        <dgm:presLayoutVars>
          <dgm:bulletEnabled val="1"/>
        </dgm:presLayoutVars>
      </dgm:prSet>
      <dgm:spPr/>
    </dgm:pt>
    <dgm:pt modelId="{FA760319-0F66-4F53-8343-F0A9F76C8535}" type="pres">
      <dgm:prSet presAssocID="{BF7879AA-B937-4099-AD62-911353C5760A}" presName="spaceBetweenRectangles" presStyleCnt="0"/>
      <dgm:spPr/>
    </dgm:pt>
    <dgm:pt modelId="{E73DA476-7B30-40D7-BDD6-85FC7F3E62CF}" type="pres">
      <dgm:prSet presAssocID="{64273A84-BA05-4243-9B3F-418F549D4B24}" presName="parentLin" presStyleCnt="0"/>
      <dgm:spPr/>
    </dgm:pt>
    <dgm:pt modelId="{E5DAC6EB-9A4F-41EE-B06D-4DB57F5F3964}" type="pres">
      <dgm:prSet presAssocID="{64273A84-BA05-4243-9B3F-418F549D4B24}" presName="parentLeftMargin" presStyleLbl="node1" presStyleIdx="2" presStyleCnt="5"/>
      <dgm:spPr/>
    </dgm:pt>
    <dgm:pt modelId="{67E7C1EC-0FA8-4794-8553-00D74A239466}" type="pres">
      <dgm:prSet presAssocID="{64273A84-BA05-4243-9B3F-418F549D4B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6D35E52-A5FB-486C-8477-06D5C89586DE}" type="pres">
      <dgm:prSet presAssocID="{64273A84-BA05-4243-9B3F-418F549D4B24}" presName="negativeSpace" presStyleCnt="0"/>
      <dgm:spPr/>
    </dgm:pt>
    <dgm:pt modelId="{5E95FCCC-29A0-42C6-A312-F97D8D2CEF56}" type="pres">
      <dgm:prSet presAssocID="{64273A84-BA05-4243-9B3F-418F549D4B24}" presName="childText" presStyleLbl="conFgAcc1" presStyleIdx="3" presStyleCnt="5">
        <dgm:presLayoutVars>
          <dgm:bulletEnabled val="1"/>
        </dgm:presLayoutVars>
      </dgm:prSet>
      <dgm:spPr/>
    </dgm:pt>
    <dgm:pt modelId="{CA12BB83-3359-4764-90AB-EE71B71A8D41}" type="pres">
      <dgm:prSet presAssocID="{FE4C2CA3-5BEC-41B5-A42B-CE8348EFE75E}" presName="spaceBetweenRectangles" presStyleCnt="0"/>
      <dgm:spPr/>
    </dgm:pt>
    <dgm:pt modelId="{A60895E2-8F87-429D-A6C7-2B0738021416}" type="pres">
      <dgm:prSet presAssocID="{3790544C-6B16-4196-B177-644C5351539D}" presName="parentLin" presStyleCnt="0"/>
      <dgm:spPr/>
    </dgm:pt>
    <dgm:pt modelId="{0D77CA93-333E-40C1-87FB-872F4F2C5CEB}" type="pres">
      <dgm:prSet presAssocID="{3790544C-6B16-4196-B177-644C5351539D}" presName="parentLeftMargin" presStyleLbl="node1" presStyleIdx="3" presStyleCnt="5"/>
      <dgm:spPr/>
    </dgm:pt>
    <dgm:pt modelId="{1F6762B1-F5B6-41A0-B6BD-F03E1E990336}" type="pres">
      <dgm:prSet presAssocID="{3790544C-6B16-4196-B177-644C5351539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7E5E2C5-BD00-49D5-BB99-4054C8A8E23A}" type="pres">
      <dgm:prSet presAssocID="{3790544C-6B16-4196-B177-644C5351539D}" presName="negativeSpace" presStyleCnt="0"/>
      <dgm:spPr/>
    </dgm:pt>
    <dgm:pt modelId="{C1C7A045-A2C7-46CF-ADE9-A3A5500AB0D6}" type="pres">
      <dgm:prSet presAssocID="{3790544C-6B16-4196-B177-644C5351539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29FEA01-8BB0-4747-8EF3-BCC6D2E1C7A9}" srcId="{FCA48757-97AA-47C1-9322-E406CAF37226}" destId="{3790544C-6B16-4196-B177-644C5351539D}" srcOrd="4" destOrd="0" parTransId="{E8EA9F8C-394F-4280-A0B4-3353EA7299F4}" sibTransId="{66D3C2AC-3277-47A5-B4EA-92B2521713C8}"/>
    <dgm:cxn modelId="{3887DA0C-C452-4135-8022-BE727849CD9A}" type="presOf" srcId="{1837D578-62B3-4B4F-94D1-F359D24EBA32}" destId="{D9BCCD0E-8DDC-48BA-892B-901558471B41}" srcOrd="0" destOrd="0" presId="urn:microsoft.com/office/officeart/2005/8/layout/list1"/>
    <dgm:cxn modelId="{B3DB142B-5CD4-4060-8FEA-962933BA364A}" type="presOf" srcId="{64273A84-BA05-4243-9B3F-418F549D4B24}" destId="{E5DAC6EB-9A4F-41EE-B06D-4DB57F5F3964}" srcOrd="0" destOrd="0" presId="urn:microsoft.com/office/officeart/2005/8/layout/list1"/>
    <dgm:cxn modelId="{0CAB492C-B582-4A3D-909D-0CEBD674D02D}" srcId="{FCA48757-97AA-47C1-9322-E406CAF37226}" destId="{64273A84-BA05-4243-9B3F-418F549D4B24}" srcOrd="3" destOrd="0" parTransId="{ED2CE81E-B941-4BEB-9647-E635E684F81A}" sibTransId="{FE4C2CA3-5BEC-41B5-A42B-CE8348EFE75E}"/>
    <dgm:cxn modelId="{91679833-CA7E-4EA9-AF84-0ABE216FAA15}" type="presOf" srcId="{17BF423A-751F-4149-9725-C26219E9A3EF}" destId="{3B11EACF-5F8A-424A-B8A4-3798C0965E58}" srcOrd="0" destOrd="0" presId="urn:microsoft.com/office/officeart/2005/8/layout/list1"/>
    <dgm:cxn modelId="{E09F6F38-F6ED-4143-8F9E-3D70D5B8728F}" type="presOf" srcId="{FCA48757-97AA-47C1-9322-E406CAF37226}" destId="{0B1F91AF-6529-4BCA-934B-B7CF137CA539}" srcOrd="0" destOrd="0" presId="urn:microsoft.com/office/officeart/2005/8/layout/list1"/>
    <dgm:cxn modelId="{C8855E5D-4702-4527-AFEC-082F75217907}" type="presOf" srcId="{3790544C-6B16-4196-B177-644C5351539D}" destId="{1F6762B1-F5B6-41A0-B6BD-F03E1E990336}" srcOrd="1" destOrd="0" presId="urn:microsoft.com/office/officeart/2005/8/layout/list1"/>
    <dgm:cxn modelId="{83D94664-36D7-4831-9D93-194C60FC14BC}" type="presOf" srcId="{0367874B-9161-405E-9A23-DD9C9CE49934}" destId="{87327209-F1EF-48A2-B687-4984F23AF469}" srcOrd="1" destOrd="0" presId="urn:microsoft.com/office/officeart/2005/8/layout/list1"/>
    <dgm:cxn modelId="{9B15B55A-9F8A-4E40-A8B2-125A583D8B7A}" type="presOf" srcId="{64273A84-BA05-4243-9B3F-418F549D4B24}" destId="{67E7C1EC-0FA8-4794-8553-00D74A239466}" srcOrd="1" destOrd="0" presId="urn:microsoft.com/office/officeart/2005/8/layout/list1"/>
    <dgm:cxn modelId="{D495EA9B-46E3-488F-9E5C-117085076059}" type="presOf" srcId="{1837D578-62B3-4B4F-94D1-F359D24EBA32}" destId="{126164EC-5E2F-40DF-BBF3-D1B9BE04E6E0}" srcOrd="1" destOrd="0" presId="urn:microsoft.com/office/officeart/2005/8/layout/list1"/>
    <dgm:cxn modelId="{894970C8-2C5C-4B3C-B996-AD156C235E67}" srcId="{FCA48757-97AA-47C1-9322-E406CAF37226}" destId="{1837D578-62B3-4B4F-94D1-F359D24EBA32}" srcOrd="2" destOrd="0" parTransId="{0356D62B-E4CB-4F60-9B0A-E43B187E26CD}" sibTransId="{BF7879AA-B937-4099-AD62-911353C5760A}"/>
    <dgm:cxn modelId="{7A6088D4-BA45-4A71-8F9C-CC121C79FC67}" srcId="{FCA48757-97AA-47C1-9322-E406CAF37226}" destId="{0367874B-9161-405E-9A23-DD9C9CE49934}" srcOrd="1" destOrd="0" parTransId="{54F48682-B753-4699-99D3-6523CEBBF705}" sibTransId="{3661E538-3E01-4FA4-AE18-25BFC3F2205A}"/>
    <dgm:cxn modelId="{4B98D4DA-7399-4F33-817D-F0C658D2F1A9}" srcId="{FCA48757-97AA-47C1-9322-E406CAF37226}" destId="{17BF423A-751F-4149-9725-C26219E9A3EF}" srcOrd="0" destOrd="0" parTransId="{C7C53240-FA5D-4D75-B856-606D0473A29C}" sibTransId="{6B7157CE-19D7-4A87-8E28-33A39B1F55E3}"/>
    <dgm:cxn modelId="{014BCBDC-19BE-4551-846E-4B86E2206179}" type="presOf" srcId="{0367874B-9161-405E-9A23-DD9C9CE49934}" destId="{D677571E-699B-494D-862B-79F6394CCA7C}" srcOrd="0" destOrd="0" presId="urn:microsoft.com/office/officeart/2005/8/layout/list1"/>
    <dgm:cxn modelId="{4CA72DE1-D23F-4DB7-B272-A850BCD588A3}" type="presOf" srcId="{3790544C-6B16-4196-B177-644C5351539D}" destId="{0D77CA93-333E-40C1-87FB-872F4F2C5CEB}" srcOrd="0" destOrd="0" presId="urn:microsoft.com/office/officeart/2005/8/layout/list1"/>
    <dgm:cxn modelId="{4C1808EE-50E6-4354-90B2-21CF58303C78}" type="presOf" srcId="{17BF423A-751F-4149-9725-C26219E9A3EF}" destId="{DF38D7A4-FC9F-4F7A-93FF-C85C4ED120A9}" srcOrd="1" destOrd="0" presId="urn:microsoft.com/office/officeart/2005/8/layout/list1"/>
    <dgm:cxn modelId="{1048A915-E420-48C2-8418-5FA7805F1BDF}" type="presParOf" srcId="{0B1F91AF-6529-4BCA-934B-B7CF137CA539}" destId="{2BE273FC-104B-4627-98E8-DC18D3145ECA}" srcOrd="0" destOrd="0" presId="urn:microsoft.com/office/officeart/2005/8/layout/list1"/>
    <dgm:cxn modelId="{D31E5516-2112-4738-93CF-312C3B4D3DB7}" type="presParOf" srcId="{2BE273FC-104B-4627-98E8-DC18D3145ECA}" destId="{3B11EACF-5F8A-424A-B8A4-3798C0965E58}" srcOrd="0" destOrd="0" presId="urn:microsoft.com/office/officeart/2005/8/layout/list1"/>
    <dgm:cxn modelId="{FE409456-E03C-4951-8A17-8A6450F1877A}" type="presParOf" srcId="{2BE273FC-104B-4627-98E8-DC18D3145ECA}" destId="{DF38D7A4-FC9F-4F7A-93FF-C85C4ED120A9}" srcOrd="1" destOrd="0" presId="urn:microsoft.com/office/officeart/2005/8/layout/list1"/>
    <dgm:cxn modelId="{5E70FEFD-204F-464A-A0DE-976F83DDD295}" type="presParOf" srcId="{0B1F91AF-6529-4BCA-934B-B7CF137CA539}" destId="{7022F131-35B9-4EC0-A666-0E8405451383}" srcOrd="1" destOrd="0" presId="urn:microsoft.com/office/officeart/2005/8/layout/list1"/>
    <dgm:cxn modelId="{3BACC868-F89D-4E59-8B6F-2D264F911074}" type="presParOf" srcId="{0B1F91AF-6529-4BCA-934B-B7CF137CA539}" destId="{1DE0883D-7004-4EFD-8145-105AD68AF52D}" srcOrd="2" destOrd="0" presId="urn:microsoft.com/office/officeart/2005/8/layout/list1"/>
    <dgm:cxn modelId="{71D6EC9F-FF01-459D-B2EE-B8DAC001882E}" type="presParOf" srcId="{0B1F91AF-6529-4BCA-934B-B7CF137CA539}" destId="{805A3523-FB52-42BF-B478-4D952023288D}" srcOrd="3" destOrd="0" presId="urn:microsoft.com/office/officeart/2005/8/layout/list1"/>
    <dgm:cxn modelId="{A5838814-5F08-473D-8029-4466354A8D5B}" type="presParOf" srcId="{0B1F91AF-6529-4BCA-934B-B7CF137CA539}" destId="{C11A07ED-5CBA-462F-8616-B6296C03E821}" srcOrd="4" destOrd="0" presId="urn:microsoft.com/office/officeart/2005/8/layout/list1"/>
    <dgm:cxn modelId="{7334E01F-2767-4F90-9304-519236B2C447}" type="presParOf" srcId="{C11A07ED-5CBA-462F-8616-B6296C03E821}" destId="{D677571E-699B-494D-862B-79F6394CCA7C}" srcOrd="0" destOrd="0" presId="urn:microsoft.com/office/officeart/2005/8/layout/list1"/>
    <dgm:cxn modelId="{CF7FFC37-FADE-4818-AB04-B25624C7428B}" type="presParOf" srcId="{C11A07ED-5CBA-462F-8616-B6296C03E821}" destId="{87327209-F1EF-48A2-B687-4984F23AF469}" srcOrd="1" destOrd="0" presId="urn:microsoft.com/office/officeart/2005/8/layout/list1"/>
    <dgm:cxn modelId="{D971050E-9238-47D6-A092-E77498B693DA}" type="presParOf" srcId="{0B1F91AF-6529-4BCA-934B-B7CF137CA539}" destId="{BBFFA8F1-7D1B-483B-8F7D-038CA1D7640A}" srcOrd="5" destOrd="0" presId="urn:microsoft.com/office/officeart/2005/8/layout/list1"/>
    <dgm:cxn modelId="{C048FB5F-41D6-418B-849E-A7D471E6CA5E}" type="presParOf" srcId="{0B1F91AF-6529-4BCA-934B-B7CF137CA539}" destId="{4D7FE19E-4CD6-4B1D-BD18-46A37726651F}" srcOrd="6" destOrd="0" presId="urn:microsoft.com/office/officeart/2005/8/layout/list1"/>
    <dgm:cxn modelId="{EF00E925-9CAE-43BA-A081-319ED1545F56}" type="presParOf" srcId="{0B1F91AF-6529-4BCA-934B-B7CF137CA539}" destId="{DC1B1958-7038-48B8-90BB-324EBD2BB783}" srcOrd="7" destOrd="0" presId="urn:microsoft.com/office/officeart/2005/8/layout/list1"/>
    <dgm:cxn modelId="{F8427751-E7C3-43F7-813D-A3FD83B471AA}" type="presParOf" srcId="{0B1F91AF-6529-4BCA-934B-B7CF137CA539}" destId="{AA80E4EC-D234-4301-9AD6-554FBED3BE14}" srcOrd="8" destOrd="0" presId="urn:microsoft.com/office/officeart/2005/8/layout/list1"/>
    <dgm:cxn modelId="{D38CB63F-58DD-4E74-8C75-FF72DB1C0A05}" type="presParOf" srcId="{AA80E4EC-D234-4301-9AD6-554FBED3BE14}" destId="{D9BCCD0E-8DDC-48BA-892B-901558471B41}" srcOrd="0" destOrd="0" presId="urn:microsoft.com/office/officeart/2005/8/layout/list1"/>
    <dgm:cxn modelId="{4CE4F8AE-E0F2-4C88-B21B-AA80BC1FA530}" type="presParOf" srcId="{AA80E4EC-D234-4301-9AD6-554FBED3BE14}" destId="{126164EC-5E2F-40DF-BBF3-D1B9BE04E6E0}" srcOrd="1" destOrd="0" presId="urn:microsoft.com/office/officeart/2005/8/layout/list1"/>
    <dgm:cxn modelId="{F00F7B9A-2BCB-4724-A40F-7451972064FC}" type="presParOf" srcId="{0B1F91AF-6529-4BCA-934B-B7CF137CA539}" destId="{C2F24BF3-ABC6-4827-826D-F747B3763D92}" srcOrd="9" destOrd="0" presId="urn:microsoft.com/office/officeart/2005/8/layout/list1"/>
    <dgm:cxn modelId="{80D8B85D-9BE1-4424-AA99-97847A3555AE}" type="presParOf" srcId="{0B1F91AF-6529-4BCA-934B-B7CF137CA539}" destId="{DD5E834D-E7A5-4E99-8BA8-CD3F1C674A3E}" srcOrd="10" destOrd="0" presId="urn:microsoft.com/office/officeart/2005/8/layout/list1"/>
    <dgm:cxn modelId="{70E187CD-9F07-45D0-A5F4-65B15E143DE7}" type="presParOf" srcId="{0B1F91AF-6529-4BCA-934B-B7CF137CA539}" destId="{FA760319-0F66-4F53-8343-F0A9F76C8535}" srcOrd="11" destOrd="0" presId="urn:microsoft.com/office/officeart/2005/8/layout/list1"/>
    <dgm:cxn modelId="{12FA9E5C-B98C-4AE1-977A-364A7BFAFFD9}" type="presParOf" srcId="{0B1F91AF-6529-4BCA-934B-B7CF137CA539}" destId="{E73DA476-7B30-40D7-BDD6-85FC7F3E62CF}" srcOrd="12" destOrd="0" presId="urn:microsoft.com/office/officeart/2005/8/layout/list1"/>
    <dgm:cxn modelId="{F464CEDA-6935-4E9F-A3FF-9909D37A12A9}" type="presParOf" srcId="{E73DA476-7B30-40D7-BDD6-85FC7F3E62CF}" destId="{E5DAC6EB-9A4F-41EE-B06D-4DB57F5F3964}" srcOrd="0" destOrd="0" presId="urn:microsoft.com/office/officeart/2005/8/layout/list1"/>
    <dgm:cxn modelId="{4C87C00C-AA62-4365-AC4B-B24794A25F87}" type="presParOf" srcId="{E73DA476-7B30-40D7-BDD6-85FC7F3E62CF}" destId="{67E7C1EC-0FA8-4794-8553-00D74A239466}" srcOrd="1" destOrd="0" presId="urn:microsoft.com/office/officeart/2005/8/layout/list1"/>
    <dgm:cxn modelId="{59E9CC7B-040A-43FC-8AA1-14CD3318BCA6}" type="presParOf" srcId="{0B1F91AF-6529-4BCA-934B-B7CF137CA539}" destId="{C6D35E52-A5FB-486C-8477-06D5C89586DE}" srcOrd="13" destOrd="0" presId="urn:microsoft.com/office/officeart/2005/8/layout/list1"/>
    <dgm:cxn modelId="{CD414586-9E64-434E-A2EE-57B7FBE1BDDF}" type="presParOf" srcId="{0B1F91AF-6529-4BCA-934B-B7CF137CA539}" destId="{5E95FCCC-29A0-42C6-A312-F97D8D2CEF56}" srcOrd="14" destOrd="0" presId="urn:microsoft.com/office/officeart/2005/8/layout/list1"/>
    <dgm:cxn modelId="{7CB38A70-3B3C-49F8-9E4E-C80433E0353C}" type="presParOf" srcId="{0B1F91AF-6529-4BCA-934B-B7CF137CA539}" destId="{CA12BB83-3359-4764-90AB-EE71B71A8D41}" srcOrd="15" destOrd="0" presId="urn:microsoft.com/office/officeart/2005/8/layout/list1"/>
    <dgm:cxn modelId="{F61D460E-2728-42F2-A9F4-FF982669E6AE}" type="presParOf" srcId="{0B1F91AF-6529-4BCA-934B-B7CF137CA539}" destId="{A60895E2-8F87-429D-A6C7-2B0738021416}" srcOrd="16" destOrd="0" presId="urn:microsoft.com/office/officeart/2005/8/layout/list1"/>
    <dgm:cxn modelId="{625735C1-807E-40CF-8ECA-629ACB8BB167}" type="presParOf" srcId="{A60895E2-8F87-429D-A6C7-2B0738021416}" destId="{0D77CA93-333E-40C1-87FB-872F4F2C5CEB}" srcOrd="0" destOrd="0" presId="urn:microsoft.com/office/officeart/2005/8/layout/list1"/>
    <dgm:cxn modelId="{B6660433-0CDE-4134-A86B-9D55E10735B5}" type="presParOf" srcId="{A60895E2-8F87-429D-A6C7-2B0738021416}" destId="{1F6762B1-F5B6-41A0-B6BD-F03E1E990336}" srcOrd="1" destOrd="0" presId="urn:microsoft.com/office/officeart/2005/8/layout/list1"/>
    <dgm:cxn modelId="{B019C074-B1D1-4BB0-BD0B-97E42E04C708}" type="presParOf" srcId="{0B1F91AF-6529-4BCA-934B-B7CF137CA539}" destId="{F7E5E2C5-BD00-49D5-BB99-4054C8A8E23A}" srcOrd="17" destOrd="0" presId="urn:microsoft.com/office/officeart/2005/8/layout/list1"/>
    <dgm:cxn modelId="{8AAEF58B-A3A7-4A6B-AD34-3BFE5303EC07}" type="presParOf" srcId="{0B1F91AF-6529-4BCA-934B-B7CF137CA539}" destId="{C1C7A045-A2C7-46CF-ADE9-A3A5500AB0D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2FEFFB-461C-4B71-9F95-DF953FCBFA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A2957E-029C-48BF-AA08-0A4787ACF3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Reasoning and Number Crunching useful for Trading and Investing.</a:t>
          </a:r>
          <a:endParaRPr lang="en-US"/>
        </a:p>
      </dgm:t>
    </dgm:pt>
    <dgm:pt modelId="{C0ED3A06-EC20-405D-B93E-B9993199C3A0}" type="parTrans" cxnId="{BDB8E564-7A46-4C03-A0EE-71CCE36D68FD}">
      <dgm:prSet/>
      <dgm:spPr/>
      <dgm:t>
        <a:bodyPr/>
        <a:lstStyle/>
        <a:p>
          <a:endParaRPr lang="en-US"/>
        </a:p>
      </dgm:t>
    </dgm:pt>
    <dgm:pt modelId="{02A2DCA3-C2CE-4F58-99FB-72427331EA6F}" type="sibTrans" cxnId="{BDB8E564-7A46-4C03-A0EE-71CCE36D68FD}">
      <dgm:prSet/>
      <dgm:spPr/>
      <dgm:t>
        <a:bodyPr/>
        <a:lstStyle/>
        <a:p>
          <a:endParaRPr lang="en-US"/>
        </a:p>
      </dgm:t>
    </dgm:pt>
    <dgm:pt modelId="{8DF80FFA-27F4-48D1-83BB-AA519F23665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Future Direction of Current Stock Prices is derived from Data.</a:t>
          </a:r>
          <a:endParaRPr lang="en-US"/>
        </a:p>
      </dgm:t>
    </dgm:pt>
    <dgm:pt modelId="{818E9277-255B-4DCB-B732-54AF70E802D5}" type="parTrans" cxnId="{AFE8FB1C-A32C-4A55-9D0E-5C0FFDFF29F6}">
      <dgm:prSet/>
      <dgm:spPr/>
      <dgm:t>
        <a:bodyPr/>
        <a:lstStyle/>
        <a:p>
          <a:endParaRPr lang="en-US"/>
        </a:p>
      </dgm:t>
    </dgm:pt>
    <dgm:pt modelId="{BCB4FD5E-CA30-430F-9097-EB6B84182364}" type="sibTrans" cxnId="{AFE8FB1C-A32C-4A55-9D0E-5C0FFDFF29F6}">
      <dgm:prSet/>
      <dgm:spPr/>
      <dgm:t>
        <a:bodyPr/>
        <a:lstStyle/>
        <a:p>
          <a:endParaRPr lang="en-US"/>
        </a:p>
      </dgm:t>
    </dgm:pt>
    <dgm:pt modelId="{460D4509-5B46-45A7-B487-10FAD9F9773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Technology Advancement tries to use ML for Trading by learning Trade Complexity.</a:t>
          </a:r>
          <a:endParaRPr lang="en-US"/>
        </a:p>
      </dgm:t>
    </dgm:pt>
    <dgm:pt modelId="{26D3ED95-A275-4120-91A9-A15DA8D4A5F4}" type="parTrans" cxnId="{7239AF12-993A-437F-B0B9-A3B94D7DB392}">
      <dgm:prSet/>
      <dgm:spPr/>
      <dgm:t>
        <a:bodyPr/>
        <a:lstStyle/>
        <a:p>
          <a:endParaRPr lang="en-US"/>
        </a:p>
      </dgm:t>
    </dgm:pt>
    <dgm:pt modelId="{7020F0B9-0BFD-4363-A028-AE3321829CD5}" type="sibTrans" cxnId="{7239AF12-993A-437F-B0B9-A3B94D7DB392}">
      <dgm:prSet/>
      <dgm:spPr/>
      <dgm:t>
        <a:bodyPr/>
        <a:lstStyle/>
        <a:p>
          <a:endParaRPr lang="en-US"/>
        </a:p>
      </dgm:t>
    </dgm:pt>
    <dgm:pt modelId="{95FF3E62-01B7-4064-9B74-4905ED393AA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RL Based Market Trading Model is used Trading and Trading Environment is created using Open AI Gym</a:t>
          </a:r>
          <a:endParaRPr lang="en-US"/>
        </a:p>
      </dgm:t>
    </dgm:pt>
    <dgm:pt modelId="{AC01A64A-72D8-4ADF-897F-CD37EF23226C}" type="parTrans" cxnId="{73EC729A-85C9-4F1E-8CBE-885589F9ED40}">
      <dgm:prSet/>
      <dgm:spPr/>
      <dgm:t>
        <a:bodyPr/>
        <a:lstStyle/>
        <a:p>
          <a:endParaRPr lang="en-US"/>
        </a:p>
      </dgm:t>
    </dgm:pt>
    <dgm:pt modelId="{5B405516-6837-4F0D-AAA2-AF310C4A0DBF}" type="sibTrans" cxnId="{73EC729A-85C9-4F1E-8CBE-885589F9ED40}">
      <dgm:prSet/>
      <dgm:spPr/>
      <dgm:t>
        <a:bodyPr/>
        <a:lstStyle/>
        <a:p>
          <a:endParaRPr lang="en-US"/>
        </a:p>
      </dgm:t>
    </dgm:pt>
    <dgm:pt modelId="{AC41868B-90D9-4323-A449-778B25923D7A}" type="pres">
      <dgm:prSet presAssocID="{8A2FEFFB-461C-4B71-9F95-DF953FCBFAA6}" presName="root" presStyleCnt="0">
        <dgm:presLayoutVars>
          <dgm:dir/>
          <dgm:resizeHandles val="exact"/>
        </dgm:presLayoutVars>
      </dgm:prSet>
      <dgm:spPr/>
    </dgm:pt>
    <dgm:pt modelId="{733FF39D-28E9-4434-A848-EE00E5023B88}" type="pres">
      <dgm:prSet presAssocID="{75A2957E-029C-48BF-AA08-0A4787ACF3FD}" presName="compNode" presStyleCnt="0"/>
      <dgm:spPr/>
    </dgm:pt>
    <dgm:pt modelId="{9249B41F-D753-4424-8496-0E08C18E1DDA}" type="pres">
      <dgm:prSet presAssocID="{75A2957E-029C-48BF-AA08-0A4787ACF3FD}" presName="bgRect" presStyleLbl="bgShp" presStyleIdx="0" presStyleCnt="4"/>
      <dgm:spPr/>
    </dgm:pt>
    <dgm:pt modelId="{64DE8264-0934-4EE1-ADDC-7A384EEBC35C}" type="pres">
      <dgm:prSet presAssocID="{75A2957E-029C-48BF-AA08-0A4787ACF3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CF34116B-C57F-4898-9DDD-457DC0599494}" type="pres">
      <dgm:prSet presAssocID="{75A2957E-029C-48BF-AA08-0A4787ACF3FD}" presName="spaceRect" presStyleCnt="0"/>
      <dgm:spPr/>
    </dgm:pt>
    <dgm:pt modelId="{F462AAC4-AB76-4A8F-AEA7-029DCE9CDFED}" type="pres">
      <dgm:prSet presAssocID="{75A2957E-029C-48BF-AA08-0A4787ACF3FD}" presName="parTx" presStyleLbl="revTx" presStyleIdx="0" presStyleCnt="4">
        <dgm:presLayoutVars>
          <dgm:chMax val="0"/>
          <dgm:chPref val="0"/>
        </dgm:presLayoutVars>
      </dgm:prSet>
      <dgm:spPr/>
    </dgm:pt>
    <dgm:pt modelId="{2CEC6215-437E-42EF-8F84-577E99A6FA4A}" type="pres">
      <dgm:prSet presAssocID="{02A2DCA3-C2CE-4F58-99FB-72427331EA6F}" presName="sibTrans" presStyleCnt="0"/>
      <dgm:spPr/>
    </dgm:pt>
    <dgm:pt modelId="{D2D72108-6D3D-4766-A2E6-A2872C1EDA61}" type="pres">
      <dgm:prSet presAssocID="{8DF80FFA-27F4-48D1-83BB-AA519F23665B}" presName="compNode" presStyleCnt="0"/>
      <dgm:spPr/>
    </dgm:pt>
    <dgm:pt modelId="{6F54B9C0-61C1-4B48-A077-BDE05871E3C4}" type="pres">
      <dgm:prSet presAssocID="{8DF80FFA-27F4-48D1-83BB-AA519F23665B}" presName="bgRect" presStyleLbl="bgShp" presStyleIdx="1" presStyleCnt="4"/>
      <dgm:spPr/>
    </dgm:pt>
    <dgm:pt modelId="{21BACC23-1132-4238-B2D9-D91F576405A7}" type="pres">
      <dgm:prSet presAssocID="{8DF80FFA-27F4-48D1-83BB-AA519F2366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D6FA4166-A2A4-4FE4-A2ED-FE0BA89D70E9}" type="pres">
      <dgm:prSet presAssocID="{8DF80FFA-27F4-48D1-83BB-AA519F23665B}" presName="spaceRect" presStyleCnt="0"/>
      <dgm:spPr/>
    </dgm:pt>
    <dgm:pt modelId="{E165F16E-FE33-4457-AE3B-EB1CCAD9B3CB}" type="pres">
      <dgm:prSet presAssocID="{8DF80FFA-27F4-48D1-83BB-AA519F23665B}" presName="parTx" presStyleLbl="revTx" presStyleIdx="1" presStyleCnt="4">
        <dgm:presLayoutVars>
          <dgm:chMax val="0"/>
          <dgm:chPref val="0"/>
        </dgm:presLayoutVars>
      </dgm:prSet>
      <dgm:spPr/>
    </dgm:pt>
    <dgm:pt modelId="{CC7055B9-A382-4A59-A4DF-1CC2CEA54233}" type="pres">
      <dgm:prSet presAssocID="{BCB4FD5E-CA30-430F-9097-EB6B84182364}" presName="sibTrans" presStyleCnt="0"/>
      <dgm:spPr/>
    </dgm:pt>
    <dgm:pt modelId="{9AEE9CCD-A72B-4C45-ADD5-D0A66EAF34D9}" type="pres">
      <dgm:prSet presAssocID="{460D4509-5B46-45A7-B487-10FAD9F9773B}" presName="compNode" presStyleCnt="0"/>
      <dgm:spPr/>
    </dgm:pt>
    <dgm:pt modelId="{548C9F03-11B3-4F5F-9E90-876CC0768939}" type="pres">
      <dgm:prSet presAssocID="{460D4509-5B46-45A7-B487-10FAD9F9773B}" presName="bgRect" presStyleLbl="bgShp" presStyleIdx="2" presStyleCnt="4"/>
      <dgm:spPr/>
    </dgm:pt>
    <dgm:pt modelId="{ABEADA20-447E-484C-BFD0-62D3943149D3}" type="pres">
      <dgm:prSet presAssocID="{460D4509-5B46-45A7-B487-10FAD9F977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94CC87D-7639-44F5-B0BF-8E407E195026}" type="pres">
      <dgm:prSet presAssocID="{460D4509-5B46-45A7-B487-10FAD9F9773B}" presName="spaceRect" presStyleCnt="0"/>
      <dgm:spPr/>
    </dgm:pt>
    <dgm:pt modelId="{BF31C810-CD6E-4495-BE35-170E587D50E5}" type="pres">
      <dgm:prSet presAssocID="{460D4509-5B46-45A7-B487-10FAD9F9773B}" presName="parTx" presStyleLbl="revTx" presStyleIdx="2" presStyleCnt="4">
        <dgm:presLayoutVars>
          <dgm:chMax val="0"/>
          <dgm:chPref val="0"/>
        </dgm:presLayoutVars>
      </dgm:prSet>
      <dgm:spPr/>
    </dgm:pt>
    <dgm:pt modelId="{C264D8AA-F9CD-4A22-8BA2-AB85E183930F}" type="pres">
      <dgm:prSet presAssocID="{7020F0B9-0BFD-4363-A028-AE3321829CD5}" presName="sibTrans" presStyleCnt="0"/>
      <dgm:spPr/>
    </dgm:pt>
    <dgm:pt modelId="{1022CB8C-1178-42E4-A423-2AEA2E9E6460}" type="pres">
      <dgm:prSet presAssocID="{95FF3E62-01B7-4064-9B74-4905ED393AA3}" presName="compNode" presStyleCnt="0"/>
      <dgm:spPr/>
    </dgm:pt>
    <dgm:pt modelId="{713E473F-F1C2-476B-9BD4-BFDC15F10CD4}" type="pres">
      <dgm:prSet presAssocID="{95FF3E62-01B7-4064-9B74-4905ED393AA3}" presName="bgRect" presStyleLbl="bgShp" presStyleIdx="3" presStyleCnt="4"/>
      <dgm:spPr/>
    </dgm:pt>
    <dgm:pt modelId="{341EBDBC-1941-4028-8F31-5578B5FA7C7E}" type="pres">
      <dgm:prSet presAssocID="{95FF3E62-01B7-4064-9B74-4905ED393A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6BABC4C-EB8A-4527-9091-0C04489F5207}" type="pres">
      <dgm:prSet presAssocID="{95FF3E62-01B7-4064-9B74-4905ED393AA3}" presName="spaceRect" presStyleCnt="0"/>
      <dgm:spPr/>
    </dgm:pt>
    <dgm:pt modelId="{442DBD9A-0F78-4B4F-B8AD-A79ADE6DA3C0}" type="pres">
      <dgm:prSet presAssocID="{95FF3E62-01B7-4064-9B74-4905ED393A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DDB810A-FE5E-4888-9F25-6B15A7A0F81B}" type="presOf" srcId="{8DF80FFA-27F4-48D1-83BB-AA519F23665B}" destId="{E165F16E-FE33-4457-AE3B-EB1CCAD9B3CB}" srcOrd="0" destOrd="0" presId="urn:microsoft.com/office/officeart/2018/2/layout/IconVerticalSolidList"/>
    <dgm:cxn modelId="{7239AF12-993A-437F-B0B9-A3B94D7DB392}" srcId="{8A2FEFFB-461C-4B71-9F95-DF953FCBFAA6}" destId="{460D4509-5B46-45A7-B487-10FAD9F9773B}" srcOrd="2" destOrd="0" parTransId="{26D3ED95-A275-4120-91A9-A15DA8D4A5F4}" sibTransId="{7020F0B9-0BFD-4363-A028-AE3321829CD5}"/>
    <dgm:cxn modelId="{AFE8FB1C-A32C-4A55-9D0E-5C0FFDFF29F6}" srcId="{8A2FEFFB-461C-4B71-9F95-DF953FCBFAA6}" destId="{8DF80FFA-27F4-48D1-83BB-AA519F23665B}" srcOrd="1" destOrd="0" parTransId="{818E9277-255B-4DCB-B732-54AF70E802D5}" sibTransId="{BCB4FD5E-CA30-430F-9097-EB6B84182364}"/>
    <dgm:cxn modelId="{CCDB0F61-16F1-46E5-8E75-93E85B3D7E0D}" type="presOf" srcId="{75A2957E-029C-48BF-AA08-0A4787ACF3FD}" destId="{F462AAC4-AB76-4A8F-AEA7-029DCE9CDFED}" srcOrd="0" destOrd="0" presId="urn:microsoft.com/office/officeart/2018/2/layout/IconVerticalSolidList"/>
    <dgm:cxn modelId="{BDB8E564-7A46-4C03-A0EE-71CCE36D68FD}" srcId="{8A2FEFFB-461C-4B71-9F95-DF953FCBFAA6}" destId="{75A2957E-029C-48BF-AA08-0A4787ACF3FD}" srcOrd="0" destOrd="0" parTransId="{C0ED3A06-EC20-405D-B93E-B9993199C3A0}" sibTransId="{02A2DCA3-C2CE-4F58-99FB-72427331EA6F}"/>
    <dgm:cxn modelId="{224EB286-1E36-4FC1-A314-2F9C20C39D5A}" type="presOf" srcId="{8A2FEFFB-461C-4B71-9F95-DF953FCBFAA6}" destId="{AC41868B-90D9-4323-A449-778B25923D7A}" srcOrd="0" destOrd="0" presId="urn:microsoft.com/office/officeart/2018/2/layout/IconVerticalSolidList"/>
    <dgm:cxn modelId="{73EC729A-85C9-4F1E-8CBE-885589F9ED40}" srcId="{8A2FEFFB-461C-4B71-9F95-DF953FCBFAA6}" destId="{95FF3E62-01B7-4064-9B74-4905ED393AA3}" srcOrd="3" destOrd="0" parTransId="{AC01A64A-72D8-4ADF-897F-CD37EF23226C}" sibTransId="{5B405516-6837-4F0D-AAA2-AF310C4A0DBF}"/>
    <dgm:cxn modelId="{926734A5-085A-4270-A326-F64091363C74}" type="presOf" srcId="{95FF3E62-01B7-4064-9B74-4905ED393AA3}" destId="{442DBD9A-0F78-4B4F-B8AD-A79ADE6DA3C0}" srcOrd="0" destOrd="0" presId="urn:microsoft.com/office/officeart/2018/2/layout/IconVerticalSolidList"/>
    <dgm:cxn modelId="{372E5AFA-5DE1-476D-A568-4371AC04B1F3}" type="presOf" srcId="{460D4509-5B46-45A7-B487-10FAD9F9773B}" destId="{BF31C810-CD6E-4495-BE35-170E587D50E5}" srcOrd="0" destOrd="0" presId="urn:microsoft.com/office/officeart/2018/2/layout/IconVerticalSolidList"/>
    <dgm:cxn modelId="{720663A0-0EE1-43A0-9E96-CFF66D18868E}" type="presParOf" srcId="{AC41868B-90D9-4323-A449-778B25923D7A}" destId="{733FF39D-28E9-4434-A848-EE00E5023B88}" srcOrd="0" destOrd="0" presId="urn:microsoft.com/office/officeart/2018/2/layout/IconVerticalSolidList"/>
    <dgm:cxn modelId="{4AAEBBB6-A277-4FDC-AE65-93F71118CD9B}" type="presParOf" srcId="{733FF39D-28E9-4434-A848-EE00E5023B88}" destId="{9249B41F-D753-4424-8496-0E08C18E1DDA}" srcOrd="0" destOrd="0" presId="urn:microsoft.com/office/officeart/2018/2/layout/IconVerticalSolidList"/>
    <dgm:cxn modelId="{C87A2E33-A5A4-4DDC-87FE-A85366693256}" type="presParOf" srcId="{733FF39D-28E9-4434-A848-EE00E5023B88}" destId="{64DE8264-0934-4EE1-ADDC-7A384EEBC35C}" srcOrd="1" destOrd="0" presId="urn:microsoft.com/office/officeart/2018/2/layout/IconVerticalSolidList"/>
    <dgm:cxn modelId="{D0AD8C0C-C655-4A5F-9846-B9AFAF918C8B}" type="presParOf" srcId="{733FF39D-28E9-4434-A848-EE00E5023B88}" destId="{CF34116B-C57F-4898-9DDD-457DC0599494}" srcOrd="2" destOrd="0" presId="urn:microsoft.com/office/officeart/2018/2/layout/IconVerticalSolidList"/>
    <dgm:cxn modelId="{C90CE2AA-0AA5-493A-B85F-4D83A17D85EE}" type="presParOf" srcId="{733FF39D-28E9-4434-A848-EE00E5023B88}" destId="{F462AAC4-AB76-4A8F-AEA7-029DCE9CDFED}" srcOrd="3" destOrd="0" presId="urn:microsoft.com/office/officeart/2018/2/layout/IconVerticalSolidList"/>
    <dgm:cxn modelId="{62F39EC9-A6B3-4F8D-8016-FF6DCCD1D029}" type="presParOf" srcId="{AC41868B-90D9-4323-A449-778B25923D7A}" destId="{2CEC6215-437E-42EF-8F84-577E99A6FA4A}" srcOrd="1" destOrd="0" presId="urn:microsoft.com/office/officeart/2018/2/layout/IconVerticalSolidList"/>
    <dgm:cxn modelId="{C05D66A8-AD51-4B8A-9D3D-97D862501D9B}" type="presParOf" srcId="{AC41868B-90D9-4323-A449-778B25923D7A}" destId="{D2D72108-6D3D-4766-A2E6-A2872C1EDA61}" srcOrd="2" destOrd="0" presId="urn:microsoft.com/office/officeart/2018/2/layout/IconVerticalSolidList"/>
    <dgm:cxn modelId="{2F6D1569-8075-4465-8056-8F012E7A0DDD}" type="presParOf" srcId="{D2D72108-6D3D-4766-A2E6-A2872C1EDA61}" destId="{6F54B9C0-61C1-4B48-A077-BDE05871E3C4}" srcOrd="0" destOrd="0" presId="urn:microsoft.com/office/officeart/2018/2/layout/IconVerticalSolidList"/>
    <dgm:cxn modelId="{79852077-626A-4175-B65A-10DE6EF82F8B}" type="presParOf" srcId="{D2D72108-6D3D-4766-A2E6-A2872C1EDA61}" destId="{21BACC23-1132-4238-B2D9-D91F576405A7}" srcOrd="1" destOrd="0" presId="urn:microsoft.com/office/officeart/2018/2/layout/IconVerticalSolidList"/>
    <dgm:cxn modelId="{D8EAEA78-8EC1-4E04-8DD9-D36A18A2D8C7}" type="presParOf" srcId="{D2D72108-6D3D-4766-A2E6-A2872C1EDA61}" destId="{D6FA4166-A2A4-4FE4-A2ED-FE0BA89D70E9}" srcOrd="2" destOrd="0" presId="urn:microsoft.com/office/officeart/2018/2/layout/IconVerticalSolidList"/>
    <dgm:cxn modelId="{4458AEC1-37AB-4B8C-B295-C5B1259CC6A7}" type="presParOf" srcId="{D2D72108-6D3D-4766-A2E6-A2872C1EDA61}" destId="{E165F16E-FE33-4457-AE3B-EB1CCAD9B3CB}" srcOrd="3" destOrd="0" presId="urn:microsoft.com/office/officeart/2018/2/layout/IconVerticalSolidList"/>
    <dgm:cxn modelId="{F76DCBFD-D8AA-4E24-ABF6-0C089983122B}" type="presParOf" srcId="{AC41868B-90D9-4323-A449-778B25923D7A}" destId="{CC7055B9-A382-4A59-A4DF-1CC2CEA54233}" srcOrd="3" destOrd="0" presId="urn:microsoft.com/office/officeart/2018/2/layout/IconVerticalSolidList"/>
    <dgm:cxn modelId="{E26336CE-615B-42BB-9458-2AA97204C7BB}" type="presParOf" srcId="{AC41868B-90D9-4323-A449-778B25923D7A}" destId="{9AEE9CCD-A72B-4C45-ADD5-D0A66EAF34D9}" srcOrd="4" destOrd="0" presId="urn:microsoft.com/office/officeart/2018/2/layout/IconVerticalSolidList"/>
    <dgm:cxn modelId="{CB69544F-CFAA-4933-B467-9508B47411C5}" type="presParOf" srcId="{9AEE9CCD-A72B-4C45-ADD5-D0A66EAF34D9}" destId="{548C9F03-11B3-4F5F-9E90-876CC0768939}" srcOrd="0" destOrd="0" presId="urn:microsoft.com/office/officeart/2018/2/layout/IconVerticalSolidList"/>
    <dgm:cxn modelId="{496418E9-2220-4135-90B5-8EB5E42CC824}" type="presParOf" srcId="{9AEE9CCD-A72B-4C45-ADD5-D0A66EAF34D9}" destId="{ABEADA20-447E-484C-BFD0-62D3943149D3}" srcOrd="1" destOrd="0" presId="urn:microsoft.com/office/officeart/2018/2/layout/IconVerticalSolidList"/>
    <dgm:cxn modelId="{3B27DBFA-81A9-4867-83C6-57C8C48DF166}" type="presParOf" srcId="{9AEE9CCD-A72B-4C45-ADD5-D0A66EAF34D9}" destId="{B94CC87D-7639-44F5-B0BF-8E407E195026}" srcOrd="2" destOrd="0" presId="urn:microsoft.com/office/officeart/2018/2/layout/IconVerticalSolidList"/>
    <dgm:cxn modelId="{BBEED1AA-B4E1-45E0-BAF1-481C737C91E6}" type="presParOf" srcId="{9AEE9CCD-A72B-4C45-ADD5-D0A66EAF34D9}" destId="{BF31C810-CD6E-4495-BE35-170E587D50E5}" srcOrd="3" destOrd="0" presId="urn:microsoft.com/office/officeart/2018/2/layout/IconVerticalSolidList"/>
    <dgm:cxn modelId="{D98E3425-363D-4E70-ADDC-52B552AE90D6}" type="presParOf" srcId="{AC41868B-90D9-4323-A449-778B25923D7A}" destId="{C264D8AA-F9CD-4A22-8BA2-AB85E183930F}" srcOrd="5" destOrd="0" presId="urn:microsoft.com/office/officeart/2018/2/layout/IconVerticalSolidList"/>
    <dgm:cxn modelId="{B708C4CA-F15A-40FD-8E91-037A50FE8DD0}" type="presParOf" srcId="{AC41868B-90D9-4323-A449-778B25923D7A}" destId="{1022CB8C-1178-42E4-A423-2AEA2E9E6460}" srcOrd="6" destOrd="0" presId="urn:microsoft.com/office/officeart/2018/2/layout/IconVerticalSolidList"/>
    <dgm:cxn modelId="{E03212FD-4939-4A68-87B8-804840DAE1E5}" type="presParOf" srcId="{1022CB8C-1178-42E4-A423-2AEA2E9E6460}" destId="{713E473F-F1C2-476B-9BD4-BFDC15F10CD4}" srcOrd="0" destOrd="0" presId="urn:microsoft.com/office/officeart/2018/2/layout/IconVerticalSolidList"/>
    <dgm:cxn modelId="{CADB1DAF-C0BF-4B50-AC8F-30A9C1812172}" type="presParOf" srcId="{1022CB8C-1178-42E4-A423-2AEA2E9E6460}" destId="{341EBDBC-1941-4028-8F31-5578B5FA7C7E}" srcOrd="1" destOrd="0" presId="urn:microsoft.com/office/officeart/2018/2/layout/IconVerticalSolidList"/>
    <dgm:cxn modelId="{0536A695-A762-4F29-B90E-437B21DE4A78}" type="presParOf" srcId="{1022CB8C-1178-42E4-A423-2AEA2E9E6460}" destId="{F6BABC4C-EB8A-4527-9091-0C04489F5207}" srcOrd="2" destOrd="0" presId="urn:microsoft.com/office/officeart/2018/2/layout/IconVerticalSolidList"/>
    <dgm:cxn modelId="{6D2BEB81-A596-4DA5-910B-A3AE938DD7B3}" type="presParOf" srcId="{1022CB8C-1178-42E4-A423-2AEA2E9E6460}" destId="{442DBD9A-0F78-4B4F-B8AD-A79ADE6DA3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0883D-7004-4EFD-8145-105AD68AF52D}">
      <dsp:nvSpPr>
        <dsp:cNvPr id="0" name=""/>
        <dsp:cNvSpPr/>
      </dsp:nvSpPr>
      <dsp:spPr>
        <a:xfrm>
          <a:off x="0" y="440640"/>
          <a:ext cx="6096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8D7A4-FC9F-4F7A-93FF-C85C4ED120A9}">
      <dsp:nvSpPr>
        <dsp:cNvPr id="0" name=""/>
        <dsp:cNvSpPr/>
      </dsp:nvSpPr>
      <dsp:spPr>
        <a:xfrm>
          <a:off x="304800" y="86400"/>
          <a:ext cx="426720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Introduction</a:t>
          </a:r>
          <a:endParaRPr lang="en-US" sz="2400" kern="1200"/>
        </a:p>
      </dsp:txBody>
      <dsp:txXfrm>
        <a:off x="339385" y="120985"/>
        <a:ext cx="4198030" cy="639310"/>
      </dsp:txXfrm>
    </dsp:sp>
    <dsp:sp modelId="{4D7FE19E-4CD6-4B1D-BD18-46A37726651F}">
      <dsp:nvSpPr>
        <dsp:cNvPr id="0" name=""/>
        <dsp:cNvSpPr/>
      </dsp:nvSpPr>
      <dsp:spPr>
        <a:xfrm>
          <a:off x="0" y="1529280"/>
          <a:ext cx="6096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85708"/>
              <a:satOff val="-1166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27209-F1EF-48A2-B687-4984F23AF469}">
      <dsp:nvSpPr>
        <dsp:cNvPr id="0" name=""/>
        <dsp:cNvSpPr/>
      </dsp:nvSpPr>
      <dsp:spPr>
        <a:xfrm>
          <a:off x="304800" y="1175040"/>
          <a:ext cx="4267200" cy="708480"/>
        </a:xfrm>
        <a:prstGeom prst="roundRect">
          <a:avLst/>
        </a:prstGeom>
        <a:solidFill>
          <a:schemeClr val="accent2">
            <a:hueOff val="-385708"/>
            <a:satOff val="-1166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Environment and Agent</a:t>
          </a:r>
          <a:endParaRPr lang="en-US" sz="2400" kern="1200"/>
        </a:p>
      </dsp:txBody>
      <dsp:txXfrm>
        <a:off x="339385" y="1209625"/>
        <a:ext cx="4198030" cy="639310"/>
      </dsp:txXfrm>
    </dsp:sp>
    <dsp:sp modelId="{DD5E834D-E7A5-4E99-8BA8-CD3F1C674A3E}">
      <dsp:nvSpPr>
        <dsp:cNvPr id="0" name=""/>
        <dsp:cNvSpPr/>
      </dsp:nvSpPr>
      <dsp:spPr>
        <a:xfrm>
          <a:off x="0" y="2617920"/>
          <a:ext cx="6096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71416"/>
              <a:satOff val="-2332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64EC-5E2F-40DF-BBF3-D1B9BE04E6E0}">
      <dsp:nvSpPr>
        <dsp:cNvPr id="0" name=""/>
        <dsp:cNvSpPr/>
      </dsp:nvSpPr>
      <dsp:spPr>
        <a:xfrm>
          <a:off x="304800" y="2263680"/>
          <a:ext cx="4267200" cy="708480"/>
        </a:xfrm>
        <a:prstGeom prst="roundRect">
          <a:avLst/>
        </a:prstGeom>
        <a:solidFill>
          <a:schemeClr val="accent2">
            <a:hueOff val="-771416"/>
            <a:satOff val="-2332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MLP LSTM Policy</a:t>
          </a:r>
          <a:endParaRPr lang="en-US" sz="2400" kern="1200"/>
        </a:p>
      </dsp:txBody>
      <dsp:txXfrm>
        <a:off x="339385" y="2298265"/>
        <a:ext cx="4198030" cy="639310"/>
      </dsp:txXfrm>
    </dsp:sp>
    <dsp:sp modelId="{5E95FCCC-29A0-42C6-A312-F97D8D2CEF56}">
      <dsp:nvSpPr>
        <dsp:cNvPr id="0" name=""/>
        <dsp:cNvSpPr/>
      </dsp:nvSpPr>
      <dsp:spPr>
        <a:xfrm>
          <a:off x="0" y="3706560"/>
          <a:ext cx="6096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57123"/>
              <a:satOff val="-3498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7C1EC-0FA8-4794-8553-00D74A239466}">
      <dsp:nvSpPr>
        <dsp:cNvPr id="0" name=""/>
        <dsp:cNvSpPr/>
      </dsp:nvSpPr>
      <dsp:spPr>
        <a:xfrm>
          <a:off x="304800" y="3352320"/>
          <a:ext cx="4267200" cy="708480"/>
        </a:xfrm>
        <a:prstGeom prst="roundRect">
          <a:avLst/>
        </a:prstGeom>
        <a:solidFill>
          <a:schemeClr val="accent2">
            <a:hueOff val="-1157123"/>
            <a:satOff val="-3498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Improvement using Indicators</a:t>
          </a:r>
          <a:endParaRPr lang="en-US" sz="2400" kern="1200"/>
        </a:p>
      </dsp:txBody>
      <dsp:txXfrm>
        <a:off x="339385" y="3386905"/>
        <a:ext cx="4198030" cy="639310"/>
      </dsp:txXfrm>
    </dsp:sp>
    <dsp:sp modelId="{C1C7A045-A2C7-46CF-ADE9-A3A5500AB0D6}">
      <dsp:nvSpPr>
        <dsp:cNvPr id="0" name=""/>
        <dsp:cNvSpPr/>
      </dsp:nvSpPr>
      <dsp:spPr>
        <a:xfrm>
          <a:off x="0" y="4795199"/>
          <a:ext cx="6096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542831"/>
              <a:satOff val="-4664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62B1-F5B6-41A0-B6BD-F03E1E990336}">
      <dsp:nvSpPr>
        <dsp:cNvPr id="0" name=""/>
        <dsp:cNvSpPr/>
      </dsp:nvSpPr>
      <dsp:spPr>
        <a:xfrm>
          <a:off x="304800" y="4440959"/>
          <a:ext cx="4267200" cy="708480"/>
        </a:xfrm>
        <a:prstGeom prst="roundRect">
          <a:avLst/>
        </a:prstGeom>
        <a:solidFill>
          <a:schemeClr val="accent2">
            <a:hueOff val="-1542831"/>
            <a:satOff val="-4664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Result</a:t>
          </a:r>
          <a:endParaRPr lang="en-US" sz="2400" kern="1200"/>
        </a:p>
      </dsp:txBody>
      <dsp:txXfrm>
        <a:off x="339385" y="4475544"/>
        <a:ext cx="419803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9B41F-D753-4424-8496-0E08C18E1DDA}">
      <dsp:nvSpPr>
        <dsp:cNvPr id="0" name=""/>
        <dsp:cNvSpPr/>
      </dsp:nvSpPr>
      <dsp:spPr>
        <a:xfrm>
          <a:off x="0" y="1860"/>
          <a:ext cx="5410201" cy="9429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E8264-0934-4EE1-ADDC-7A384EEBC35C}">
      <dsp:nvSpPr>
        <dsp:cNvPr id="0" name=""/>
        <dsp:cNvSpPr/>
      </dsp:nvSpPr>
      <dsp:spPr>
        <a:xfrm>
          <a:off x="285238" y="214021"/>
          <a:ext cx="518615" cy="518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2AAC4-AB76-4A8F-AEA7-029DCE9CDFED}">
      <dsp:nvSpPr>
        <dsp:cNvPr id="0" name=""/>
        <dsp:cNvSpPr/>
      </dsp:nvSpPr>
      <dsp:spPr>
        <a:xfrm>
          <a:off x="1089091" y="1860"/>
          <a:ext cx="4321109" cy="94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94" tIns="99794" rIns="99794" bIns="997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Reasoning and Number Crunching useful for Trading and Investing.</a:t>
          </a:r>
          <a:endParaRPr lang="en-US" sz="1600" kern="1200"/>
        </a:p>
      </dsp:txBody>
      <dsp:txXfrm>
        <a:off x="1089091" y="1860"/>
        <a:ext cx="4321109" cy="942936"/>
      </dsp:txXfrm>
    </dsp:sp>
    <dsp:sp modelId="{6F54B9C0-61C1-4B48-A077-BDE05871E3C4}">
      <dsp:nvSpPr>
        <dsp:cNvPr id="0" name=""/>
        <dsp:cNvSpPr/>
      </dsp:nvSpPr>
      <dsp:spPr>
        <a:xfrm>
          <a:off x="0" y="1180531"/>
          <a:ext cx="5410201" cy="9429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CC23-1132-4238-B2D9-D91F576405A7}">
      <dsp:nvSpPr>
        <dsp:cNvPr id="0" name=""/>
        <dsp:cNvSpPr/>
      </dsp:nvSpPr>
      <dsp:spPr>
        <a:xfrm>
          <a:off x="285238" y="1392692"/>
          <a:ext cx="518615" cy="518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5F16E-FE33-4457-AE3B-EB1CCAD9B3CB}">
      <dsp:nvSpPr>
        <dsp:cNvPr id="0" name=""/>
        <dsp:cNvSpPr/>
      </dsp:nvSpPr>
      <dsp:spPr>
        <a:xfrm>
          <a:off x="1089091" y="1180531"/>
          <a:ext cx="4321109" cy="94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94" tIns="99794" rIns="99794" bIns="997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Future Direction of Current Stock Prices is derived from Data.</a:t>
          </a:r>
          <a:endParaRPr lang="en-US" sz="1600" kern="1200"/>
        </a:p>
      </dsp:txBody>
      <dsp:txXfrm>
        <a:off x="1089091" y="1180531"/>
        <a:ext cx="4321109" cy="942936"/>
      </dsp:txXfrm>
    </dsp:sp>
    <dsp:sp modelId="{548C9F03-11B3-4F5F-9E90-876CC0768939}">
      <dsp:nvSpPr>
        <dsp:cNvPr id="0" name=""/>
        <dsp:cNvSpPr/>
      </dsp:nvSpPr>
      <dsp:spPr>
        <a:xfrm>
          <a:off x="0" y="2359202"/>
          <a:ext cx="5410201" cy="9429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ADA20-447E-484C-BFD0-62D3943149D3}">
      <dsp:nvSpPr>
        <dsp:cNvPr id="0" name=""/>
        <dsp:cNvSpPr/>
      </dsp:nvSpPr>
      <dsp:spPr>
        <a:xfrm>
          <a:off x="285238" y="2571362"/>
          <a:ext cx="518615" cy="518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1C810-CD6E-4495-BE35-170E587D50E5}">
      <dsp:nvSpPr>
        <dsp:cNvPr id="0" name=""/>
        <dsp:cNvSpPr/>
      </dsp:nvSpPr>
      <dsp:spPr>
        <a:xfrm>
          <a:off x="1089091" y="2359202"/>
          <a:ext cx="4321109" cy="94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94" tIns="99794" rIns="99794" bIns="997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Technology Advancement tries to use ML for Trading by learning Trade Complexity.</a:t>
          </a:r>
          <a:endParaRPr lang="en-US" sz="1600" kern="1200"/>
        </a:p>
      </dsp:txBody>
      <dsp:txXfrm>
        <a:off x="1089091" y="2359202"/>
        <a:ext cx="4321109" cy="942936"/>
      </dsp:txXfrm>
    </dsp:sp>
    <dsp:sp modelId="{713E473F-F1C2-476B-9BD4-BFDC15F10CD4}">
      <dsp:nvSpPr>
        <dsp:cNvPr id="0" name=""/>
        <dsp:cNvSpPr/>
      </dsp:nvSpPr>
      <dsp:spPr>
        <a:xfrm>
          <a:off x="0" y="3537872"/>
          <a:ext cx="5410201" cy="9429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EBDBC-1941-4028-8F31-5578B5FA7C7E}">
      <dsp:nvSpPr>
        <dsp:cNvPr id="0" name=""/>
        <dsp:cNvSpPr/>
      </dsp:nvSpPr>
      <dsp:spPr>
        <a:xfrm>
          <a:off x="285238" y="3750033"/>
          <a:ext cx="518615" cy="5186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DBD9A-0F78-4B4F-B8AD-A79ADE6DA3C0}">
      <dsp:nvSpPr>
        <dsp:cNvPr id="0" name=""/>
        <dsp:cNvSpPr/>
      </dsp:nvSpPr>
      <dsp:spPr>
        <a:xfrm>
          <a:off x="1089091" y="3537872"/>
          <a:ext cx="4321109" cy="94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94" tIns="99794" rIns="99794" bIns="997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RL Based Market Trading Model is used Trading and Trading Environment is created using Open AI Gym</a:t>
          </a:r>
          <a:endParaRPr lang="en-US" sz="1600" kern="1200"/>
        </a:p>
      </dsp:txBody>
      <dsp:txXfrm>
        <a:off x="1089091" y="3537872"/>
        <a:ext cx="4321109" cy="942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5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4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2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0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7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9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7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E90D5A69-BB77-EBAE-F43D-60F29437D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18643F1B-9BA3-4FE1-A4CC-1CDC3B47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FF2D-4098-C12C-F962-8D8FC1EF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491" y="1996306"/>
            <a:ext cx="9486900" cy="1125111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002060"/>
                </a:solidFill>
              </a:rPr>
              <a:t>AI Trading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30191-F0BB-27E4-C62D-82FDB6400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4473" y="4146199"/>
            <a:ext cx="4791808" cy="67679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IN" sz="500" dirty="0">
                <a:solidFill>
                  <a:srgbClr val="FFFFFF"/>
                </a:solidFill>
              </a:rPr>
              <a:t>Made by –</a:t>
            </a:r>
          </a:p>
          <a:p>
            <a:pPr>
              <a:lnSpc>
                <a:spcPct val="90000"/>
              </a:lnSpc>
            </a:pPr>
            <a:r>
              <a:rPr lang="en-IN" sz="9600" dirty="0">
                <a:solidFill>
                  <a:schemeClr val="tx1"/>
                </a:solidFill>
              </a:rPr>
              <a:t>Akhilesh </a:t>
            </a:r>
            <a:r>
              <a:rPr lang="en-IN" sz="9600" dirty="0" err="1">
                <a:solidFill>
                  <a:schemeClr val="tx1"/>
                </a:solidFill>
              </a:rPr>
              <a:t>Tawte</a:t>
            </a:r>
            <a:r>
              <a:rPr lang="en-IN" sz="9600" dirty="0">
                <a:solidFill>
                  <a:schemeClr val="tx1"/>
                </a:solidFill>
              </a:rPr>
              <a:t> – 21070149026</a:t>
            </a:r>
          </a:p>
          <a:p>
            <a:pPr>
              <a:lnSpc>
                <a:spcPct val="90000"/>
              </a:lnSpc>
            </a:pPr>
            <a:r>
              <a:rPr lang="en-IN" sz="9600" dirty="0">
                <a:solidFill>
                  <a:schemeClr val="tx1"/>
                </a:solidFill>
              </a:rPr>
              <a:t>Gaurang Sonkavde – 2107014923</a:t>
            </a:r>
          </a:p>
          <a:p>
            <a:pPr>
              <a:lnSpc>
                <a:spcPct val="90000"/>
              </a:lnSpc>
            </a:pPr>
            <a:r>
              <a:rPr lang="en-IN" sz="9600" dirty="0">
                <a:solidFill>
                  <a:schemeClr val="tx1"/>
                </a:solidFill>
              </a:rPr>
              <a:t>Mohit Patil -21070149031</a:t>
            </a:r>
          </a:p>
        </p:txBody>
      </p:sp>
    </p:spTree>
    <p:extLst>
      <p:ext uri="{BB962C8B-B14F-4D97-AF65-F5344CB8AC3E}">
        <p14:creationId xmlns:p14="http://schemas.microsoft.com/office/powerpoint/2010/main" val="228478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8CCF4-0CFB-B5F7-EA5B-8C167B10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46" y="1371600"/>
            <a:ext cx="319219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Project Outline</a:t>
            </a: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CB303D-083A-60C4-2C14-78D86F33C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805232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201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11D716-C386-4458-B509-DF66B4C0B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BE3E3-58C1-4A81-90ED-54387D0F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7818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94C7A-A649-D0CE-5229-152EF955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652"/>
            <a:ext cx="5410200" cy="1125415"/>
          </a:xfrm>
        </p:spPr>
        <p:txBody>
          <a:bodyPr>
            <a:normAutofit/>
          </a:bodyPr>
          <a:lstStyle/>
          <a:p>
            <a:pPr algn="ctr"/>
            <a:r>
              <a:rPr lang="en-IN"/>
              <a:t>Introduction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0F3104A-BB4E-150B-988E-A03EF9811B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798" y="1817154"/>
          <a:ext cx="5410201" cy="448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BCAE5BC-9C12-DEE6-C024-8367883C2E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93" r="37476" b="-2"/>
          <a:stretch/>
        </p:blipFill>
        <p:spPr>
          <a:xfrm>
            <a:off x="6781797" y="0"/>
            <a:ext cx="5499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605FCA8-CAF1-4D74-BE46-814EE60FB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9F8A0E-73C7-4105-8A62-6AA318E6D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0"/>
            <a:ext cx="74295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1B4FC-2064-113F-0161-C1E65C75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719" y="0"/>
            <a:ext cx="7393062" cy="101482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Environment and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9BE30-643B-1941-0D2C-28CB0B330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2"/>
          <a:stretch/>
        </p:blipFill>
        <p:spPr>
          <a:xfrm>
            <a:off x="24967" y="167445"/>
            <a:ext cx="4716076" cy="29948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8A20-DE79-2369-AAD8-E2D51B38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1143000"/>
            <a:ext cx="7429499" cy="5715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600" dirty="0"/>
              <a:t>AnyTrading is Open Source Collection of Open AI Gym Environments</a:t>
            </a:r>
          </a:p>
          <a:p>
            <a:pPr>
              <a:lnSpc>
                <a:spcPct val="90000"/>
              </a:lnSpc>
            </a:pP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Used for Trading Algorithm in Forex and Stock Market and provides Gym Environments and used  in RL based Algorithms when Trading.</a:t>
            </a:r>
          </a:p>
          <a:p>
            <a:pPr>
              <a:lnSpc>
                <a:spcPct val="90000"/>
              </a:lnSpc>
            </a:pP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Can be used  on three Gym Environments which are </a:t>
            </a:r>
            <a:r>
              <a:rPr lang="en-IN" sz="1600" dirty="0" err="1"/>
              <a:t>TradingEnv</a:t>
            </a:r>
            <a:r>
              <a:rPr lang="en-IN" sz="1600" dirty="0"/>
              <a:t> , </a:t>
            </a:r>
            <a:r>
              <a:rPr lang="en-IN" sz="1600" dirty="0" err="1"/>
              <a:t>ForexEnv</a:t>
            </a:r>
            <a:r>
              <a:rPr lang="en-IN" sz="1600" dirty="0"/>
              <a:t> and </a:t>
            </a:r>
            <a:r>
              <a:rPr lang="en-IN" sz="1600" dirty="0" err="1"/>
              <a:t>StockEnv</a:t>
            </a:r>
            <a:r>
              <a:rPr lang="en-IN" sz="16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A2C ( Advantage Actor Critic) has 2 Variants  Asynchronous Advantage Actor Critic (A3C) and Advantage Actor Critic (A2C).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b="0" i="0" dirty="0">
                <a:effectLst/>
              </a:rPr>
              <a:t>Critic - Estimates the value function. This could be the action-value (the </a:t>
            </a:r>
            <a:r>
              <a:rPr lang="en-US" sz="1600" b="0" i="1" dirty="0">
                <a:effectLst/>
              </a:rPr>
              <a:t>Q value</a:t>
            </a:r>
            <a:r>
              <a:rPr lang="en-US" sz="1600" b="0" i="0" dirty="0">
                <a:effectLst/>
              </a:rPr>
              <a:t>) or state-value (the</a:t>
            </a:r>
            <a:r>
              <a:rPr lang="en-US" sz="1600" b="0" i="1" dirty="0">
                <a:effectLst/>
              </a:rPr>
              <a:t> V value</a:t>
            </a:r>
            <a:r>
              <a:rPr lang="en-US" sz="1600" b="0" i="0" dirty="0">
                <a:effectLst/>
              </a:rPr>
              <a:t>).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b="0" i="0" dirty="0">
                <a:effectLst/>
              </a:rPr>
              <a:t>Actor - Updates the policy distribution in the direction suggested by the Critic (such as with policy gradients).</a:t>
            </a:r>
          </a:p>
          <a:p>
            <a:pPr>
              <a:lnSpc>
                <a:spcPct val="90000"/>
              </a:lnSpc>
            </a:pPr>
            <a:endParaRPr lang="en-IN" sz="1600" dirty="0"/>
          </a:p>
          <a:p>
            <a:pPr>
              <a:lnSpc>
                <a:spcPct val="90000"/>
              </a:lnSpc>
            </a:pPr>
            <a:r>
              <a:rPr lang="en-US" sz="1600" b="1" i="0" dirty="0">
                <a:effectLst/>
              </a:rPr>
              <a:t>A2C </a:t>
            </a:r>
            <a:r>
              <a:rPr lang="en-US" sz="1600" b="0" i="0" dirty="0">
                <a:effectLst/>
              </a:rPr>
              <a:t>is like A3C but without the asynchronous part; this means a single-worker variant of the A3C.</a:t>
            </a:r>
            <a:endParaRPr lang="en-IN" sz="1600" dirty="0"/>
          </a:p>
          <a:p>
            <a:pPr>
              <a:lnSpc>
                <a:spcPct val="90000"/>
              </a:lnSpc>
            </a:pPr>
            <a:endParaRPr lang="en-IN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5F585-1A47-7088-B54D-592F4FE8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729572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6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3C1B9-1F69-A45B-F40A-121D960E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IN" dirty="0" err="1"/>
              <a:t>MLp</a:t>
            </a:r>
            <a:r>
              <a:rPr lang="en-IN" dirty="0"/>
              <a:t>-LSTM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80744-B656-D14A-06FD-32FF2443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649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556A-C1AA-6401-7786-A1C52A26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>
            <a:normAutofit/>
          </a:bodyPr>
          <a:lstStyle/>
          <a:p>
            <a:r>
              <a:rPr lang="en-IN" dirty="0"/>
              <a:t>For Deep Neural Network we have used MLP which has LSTM layer</a:t>
            </a:r>
          </a:p>
          <a:p>
            <a:endParaRPr lang="en-IN" dirty="0"/>
          </a:p>
          <a:p>
            <a:r>
              <a:rPr lang="en-IN" dirty="0"/>
              <a:t>Also it allows Neural Network to keep context and learn about previous history </a:t>
            </a:r>
          </a:p>
        </p:txBody>
      </p:sp>
    </p:spTree>
    <p:extLst>
      <p:ext uri="{BB962C8B-B14F-4D97-AF65-F5344CB8AC3E}">
        <p14:creationId xmlns:p14="http://schemas.microsoft.com/office/powerpoint/2010/main" val="138674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2">
            <a:extLst>
              <a:ext uri="{FF2B5EF4-FFF2-40B4-BE49-F238E27FC236}">
                <a16:creationId xmlns:a16="http://schemas.microsoft.com/office/drawing/2014/main" id="{19F5B61F-2AAE-40D7-9D90-D78AA1A8B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74">
            <a:extLst>
              <a:ext uri="{FF2B5EF4-FFF2-40B4-BE49-F238E27FC236}">
                <a16:creationId xmlns:a16="http://schemas.microsoft.com/office/drawing/2014/main" id="{967D7C5B-0D08-4CDF-85D7-CB140230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58293-2BD7-8949-E459-EC4626E4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7746"/>
            <a:ext cx="4076701" cy="1457474"/>
          </a:xfrm>
        </p:spPr>
        <p:txBody>
          <a:bodyPr>
            <a:normAutofit/>
          </a:bodyPr>
          <a:lstStyle/>
          <a:p>
            <a:pPr algn="ctr"/>
            <a:r>
              <a:rPr lang="en-IN"/>
              <a:t>Improvement Using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0217-AF6E-217B-D71B-A519243E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86" y="2137479"/>
            <a:ext cx="4062015" cy="421887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endParaRPr lang="en-IN" sz="1500" dirty="0"/>
          </a:p>
          <a:p>
            <a:pPr algn="ctr">
              <a:lnSpc>
                <a:spcPct val="90000"/>
              </a:lnSpc>
            </a:pPr>
            <a:r>
              <a:rPr lang="en-IN" sz="1500" dirty="0"/>
              <a:t>For Better Accuracy we used Custom Financial Technical Indicators.</a:t>
            </a:r>
          </a:p>
          <a:p>
            <a:pPr algn="ctr">
              <a:lnSpc>
                <a:spcPct val="90000"/>
              </a:lnSpc>
            </a:pPr>
            <a:endParaRPr lang="en-IN" sz="1500" dirty="0"/>
          </a:p>
          <a:p>
            <a:pPr algn="ctr">
              <a:lnSpc>
                <a:spcPct val="90000"/>
              </a:lnSpc>
            </a:pPr>
            <a:r>
              <a:rPr lang="en-IN" sz="1500" dirty="0"/>
              <a:t>We used Indicators</a:t>
            </a:r>
          </a:p>
          <a:p>
            <a:pPr algn="ctr">
              <a:lnSpc>
                <a:spcPct val="90000"/>
              </a:lnSpc>
            </a:pPr>
            <a:endParaRPr lang="en-IN" sz="1500" dirty="0"/>
          </a:p>
          <a:p>
            <a:pPr marL="457200" indent="-457200" algn="ctr">
              <a:lnSpc>
                <a:spcPct val="90000"/>
              </a:lnSpc>
              <a:buAutoNum type="arabicParenR"/>
            </a:pPr>
            <a:r>
              <a:rPr lang="en-IN" sz="1500" dirty="0"/>
              <a:t>Relative Strength Index (RSI)</a:t>
            </a:r>
          </a:p>
          <a:p>
            <a:pPr marL="457200" indent="-457200" algn="ctr">
              <a:lnSpc>
                <a:spcPct val="90000"/>
              </a:lnSpc>
              <a:buAutoNum type="arabicParenR"/>
            </a:pPr>
            <a:r>
              <a:rPr lang="en-IN" sz="1500" dirty="0"/>
              <a:t>Simple Moving Average (SMA)</a:t>
            </a:r>
          </a:p>
          <a:p>
            <a:pPr marL="457200" indent="-457200" algn="ctr">
              <a:lnSpc>
                <a:spcPct val="90000"/>
              </a:lnSpc>
              <a:buAutoNum type="arabicParenR"/>
            </a:pPr>
            <a:r>
              <a:rPr lang="en-IN" sz="1500" dirty="0"/>
              <a:t>On-Balance Volume (OBV)</a:t>
            </a:r>
          </a:p>
          <a:p>
            <a:pPr marL="457200" indent="-457200" algn="ctr">
              <a:lnSpc>
                <a:spcPct val="90000"/>
              </a:lnSpc>
              <a:buAutoNum type="arabicParenR"/>
            </a:pPr>
            <a:endParaRPr lang="en-IN" sz="1500" dirty="0"/>
          </a:p>
          <a:p>
            <a:pPr marL="457200" indent="-457200" algn="ctr">
              <a:lnSpc>
                <a:spcPct val="90000"/>
              </a:lnSpc>
              <a:buAutoNum type="arabicParenR"/>
            </a:pPr>
            <a:r>
              <a:rPr lang="en-IN" sz="1500" dirty="0"/>
              <a:t>This Indicators we used to Train Reinforcement Learning Model for better Accuracy ang High Profits.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9EF2-13F9-1320-6DB1-EE44E973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3" r="4" b="4"/>
          <a:stretch/>
        </p:blipFill>
        <p:spPr>
          <a:xfrm>
            <a:off x="5462987" y="32675"/>
            <a:ext cx="6722663" cy="2227615"/>
          </a:xfrm>
          <a:prstGeom prst="rect">
            <a:avLst/>
          </a:prstGeom>
        </p:spPr>
      </p:pic>
      <p:pic>
        <p:nvPicPr>
          <p:cNvPr id="12" name="Picture 11" descr="Simple Moving Average (SMA) Definition">
            <a:extLst>
              <a:ext uri="{FF2B5EF4-FFF2-40B4-BE49-F238E27FC236}">
                <a16:creationId xmlns:a16="http://schemas.microsoft.com/office/drawing/2014/main" id="{038FBDCB-73FF-F12F-710F-914981CC0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9"/>
          <a:stretch/>
        </p:blipFill>
        <p:spPr bwMode="auto">
          <a:xfrm>
            <a:off x="5410201" y="2208225"/>
            <a:ext cx="6775449" cy="22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On-Balance Volume (OBV) Definition">
            <a:extLst>
              <a:ext uri="{FF2B5EF4-FFF2-40B4-BE49-F238E27FC236}">
                <a16:creationId xmlns:a16="http://schemas.microsoft.com/office/drawing/2014/main" id="{FFC320D6-7EA9-359C-3F02-3DFB17928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 bwMode="auto">
          <a:xfrm>
            <a:off x="5410200" y="4480999"/>
            <a:ext cx="67817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6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A4675-54CF-BB67-DCA5-26DA7F0C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50" y="178988"/>
            <a:ext cx="9486900" cy="49441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Results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1214BF8-F4BB-816E-095A-CF7CCF0A4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32" y="834467"/>
            <a:ext cx="5118100" cy="205501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CB7E180-30A1-74BC-A6C5-31DBA731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9"/>
          <a:stretch/>
        </p:blipFill>
        <p:spPr bwMode="auto">
          <a:xfrm>
            <a:off x="6096000" y="697161"/>
            <a:ext cx="5245100" cy="2248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C557C-734C-C91E-789B-B93637E87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15979"/>
            <a:ext cx="5118100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7145F-5C6B-9752-E7EE-AD85F9DE6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116" y="3225123"/>
            <a:ext cx="5675868" cy="25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043C4-D1F0-C520-F41C-C60F5CE308DC}"/>
              </a:ext>
            </a:extLst>
          </p:cNvPr>
          <p:cNvSpPr txBox="1"/>
          <p:nvPr/>
        </p:nvSpPr>
        <p:spPr>
          <a:xfrm>
            <a:off x="2213331" y="2889486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Decision without Model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36D5E-9262-F039-8F1C-CEEBBF6F245C}"/>
              </a:ext>
            </a:extLst>
          </p:cNvPr>
          <p:cNvSpPr txBox="1"/>
          <p:nvPr/>
        </p:nvSpPr>
        <p:spPr>
          <a:xfrm>
            <a:off x="7738955" y="2874996"/>
            <a:ext cx="1959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making with Model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8D251-25F4-0440-601B-5DCDA965427D}"/>
              </a:ext>
            </a:extLst>
          </p:cNvPr>
          <p:cNvSpPr txBox="1"/>
          <p:nvPr/>
        </p:nvSpPr>
        <p:spPr>
          <a:xfrm>
            <a:off x="2213331" y="5973663"/>
            <a:ext cx="2481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 indicators on Trained Model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6D40D-6302-EF38-50C5-BE1627A23C99}"/>
              </a:ext>
            </a:extLst>
          </p:cNvPr>
          <p:cNvSpPr txBox="1"/>
          <p:nvPr/>
        </p:nvSpPr>
        <p:spPr>
          <a:xfrm>
            <a:off x="7198754" y="5953839"/>
            <a:ext cx="29125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making with Indicators and Model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54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reer in Stock Market - Eligibility, Courses, Colleges - Leverage Edu">
            <a:extLst>
              <a:ext uri="{FF2B5EF4-FFF2-40B4-BE49-F238E27FC236}">
                <a16:creationId xmlns:a16="http://schemas.microsoft.com/office/drawing/2014/main" id="{E5221254-760A-3337-028A-CE9BFF2B8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3" b="3"/>
          <a:stretch/>
        </p:blipFill>
        <p:spPr bwMode="auto">
          <a:xfrm>
            <a:off x="-17" y="0"/>
            <a:ext cx="121920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8643F1B-9BA3-4FE1-A4CC-1CDC3B47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6771B-F75E-11C7-7271-1DEFC308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799"/>
            <a:ext cx="9486900" cy="112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cap="all" spc="300" baseline="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Thank You..!!</a:t>
            </a:r>
          </a:p>
        </p:txBody>
      </p:sp>
    </p:spTree>
    <p:extLst>
      <p:ext uri="{BB962C8B-B14F-4D97-AF65-F5344CB8AC3E}">
        <p14:creationId xmlns:p14="http://schemas.microsoft.com/office/powerpoint/2010/main" val="291450765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318</Words>
  <Application>Microsoft Office PowerPoint</Application>
  <PresentationFormat>Widescreen</PresentationFormat>
  <Paragraphs>50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Goudy Old Style</vt:lpstr>
      <vt:lpstr>ClassicFrameVTI</vt:lpstr>
      <vt:lpstr>AI Trading Bot</vt:lpstr>
      <vt:lpstr>Project Outline</vt:lpstr>
      <vt:lpstr>Introduction</vt:lpstr>
      <vt:lpstr>Environment and Agent</vt:lpstr>
      <vt:lpstr>MLp-LSTM Policy</vt:lpstr>
      <vt:lpstr>Improvement Using indicators</vt:lpstr>
      <vt:lpstr>Results</vt:lpstr>
      <vt:lpstr>Thank You..!!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Trading Bot</dc:title>
  <dc:creator>sonkavde.gaurang.mtech2021</dc:creator>
  <cp:lastModifiedBy>sonkavde.gaurang.mtech2021</cp:lastModifiedBy>
  <cp:revision>1</cp:revision>
  <dcterms:created xsi:type="dcterms:W3CDTF">2022-05-29T18:42:26Z</dcterms:created>
  <dcterms:modified xsi:type="dcterms:W3CDTF">2022-05-29T20:46:57Z</dcterms:modified>
</cp:coreProperties>
</file>